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2" Type="http://schemas.openxmlformats.org/officeDocument/2006/relationships/slide" Target="slides/slide7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" name="Google Shape;5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8" name="Google Shape;5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4" name="Google Shape;6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1" name="Google Shape;7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8" name="Google Shape;7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5" name="Google Shape;8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2" name="Google Shape;9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dark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youtu.be/Zi-1e3ozFbU?si=dxqyN6QP_XGNNWVw" TargetMode="External"/><Relationship Id="rId4" Type="http://schemas.openxmlformats.org/officeDocument/2006/relationships/hyperlink" Target="https://youtu.be/u_L9ZnpUYBM?si=OH4BV4k-NuRUH3nS" TargetMode="External"/><Relationship Id="rId5" Type="http://schemas.openxmlformats.org/officeDocument/2006/relationships/hyperlink" Target="https://www.youtube.com/watch?v=wnpT6rMjhBo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www.deviantart.com/rav89/art/brushes-for-photoshop-750331648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"/>
              <a:t>Citations Document 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7647"/>
              <a:buNone/>
            </a:pPr>
            <a:r>
              <a:rPr lang="en">
                <a:solidFill>
                  <a:srgbClr val="FF0000"/>
                </a:solidFill>
              </a:rPr>
              <a:t>Maddy Wilcox</a:t>
            </a:r>
            <a:endParaRPr>
              <a:solidFill>
                <a:srgbClr val="FF0000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7647"/>
              <a:buNone/>
            </a:pPr>
            <a:r>
              <a:rPr lang="en">
                <a:solidFill>
                  <a:srgbClr val="FF0000"/>
                </a:solidFill>
              </a:rPr>
              <a:t>Fantasy Landscape</a:t>
            </a:r>
            <a:endParaRPr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Instructions</a:t>
            </a:r>
            <a:endParaRPr/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Make a copy of this document in your own google drive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Fill in your name and the name of the class project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Fill in each slide as instructed. Replace any red text with your own text. 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When you are ready to submit an assignment, download this completed document as a .pdf and upload it along with your art submission in Brightspace.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Final Artwork</a:t>
            </a:r>
            <a:endParaRPr/>
          </a:p>
        </p:txBody>
      </p:sp>
      <p:sp>
        <p:nvSpPr>
          <p:cNvPr id="67" name="Google Shape;67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6725" y="1008038"/>
            <a:ext cx="7410550" cy="370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Citations</a:t>
            </a:r>
            <a:endParaRPr/>
          </a:p>
        </p:txBody>
      </p:sp>
      <p:sp>
        <p:nvSpPr>
          <p:cNvPr id="74" name="Google Shape;74;p16"/>
          <p:cNvSpPr txBox="1"/>
          <p:nvPr>
            <p:ph idx="1" type="body"/>
          </p:nvPr>
        </p:nvSpPr>
        <p:spPr>
          <a:xfrm>
            <a:off x="311700" y="1950900"/>
            <a:ext cx="2575800" cy="30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323"/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323"/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75" name="Google Shape;75;p16"/>
          <p:cNvSpPr txBox="1"/>
          <p:nvPr>
            <p:ph type="title"/>
          </p:nvPr>
        </p:nvSpPr>
        <p:spPr>
          <a:xfrm>
            <a:off x="311700" y="984975"/>
            <a:ext cx="8520600" cy="393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620"/>
              <a:t>Title of artwork or tutorial: Landscape Digital Painting for Beginners</a:t>
            </a:r>
            <a:endParaRPr sz="162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620"/>
              <a:t>Artist name: David Belliveau</a:t>
            </a:r>
            <a:endParaRPr sz="162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620"/>
              <a:t>Link: </a:t>
            </a:r>
            <a:r>
              <a:rPr lang="en" sz="1620" u="sng">
                <a:solidFill>
                  <a:schemeClr val="hlink"/>
                </a:solidFill>
                <a:hlinkClick r:id="rId3"/>
              </a:rPr>
              <a:t>https://youtu.be/Zi-1e3ozFbU?si=dxqyN6QP_XGNNWVw</a:t>
            </a:r>
            <a:r>
              <a:rPr lang="en" sz="1620"/>
              <a:t> </a:t>
            </a:r>
            <a:endParaRPr sz="162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620"/>
              <a:t>Use: Used for </a:t>
            </a:r>
            <a:r>
              <a:rPr lang="en" sz="1620"/>
              <a:t>inspiration</a:t>
            </a:r>
            <a:r>
              <a:rPr lang="en" sz="1620"/>
              <a:t> for drawing and techniques</a:t>
            </a:r>
            <a:endParaRPr sz="162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162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620"/>
              <a:t>Title of artwork or tutorial: How to Paint a MOUNTAIN - in Photoshop</a:t>
            </a:r>
            <a:endParaRPr sz="162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620"/>
              <a:t>Artist name: Olof Storm</a:t>
            </a:r>
            <a:endParaRPr sz="162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620"/>
              <a:t>Link: </a:t>
            </a:r>
            <a:r>
              <a:rPr lang="en" sz="1620" u="sng">
                <a:solidFill>
                  <a:schemeClr val="hlink"/>
                </a:solidFill>
                <a:hlinkClick r:id="rId4"/>
              </a:rPr>
              <a:t>https://youtu.be/u_L9ZnpUYBM?si=OH4BV4k-NuRUH3nS</a:t>
            </a:r>
            <a:r>
              <a:rPr lang="en" sz="1620"/>
              <a:t> </a:t>
            </a:r>
            <a:endParaRPr sz="162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620"/>
              <a:t>Use: Used for more information on making mountains in Photoshop</a:t>
            </a:r>
            <a:endParaRPr sz="162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162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620"/>
              <a:t>Title of artwork or tutorial: How to Paint a MOUNTAIN - in Photoshop</a:t>
            </a:r>
            <a:endParaRPr sz="162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</a:pPr>
            <a:r>
              <a:rPr lang="en" sz="1620"/>
              <a:t>Artist name: Emily's Art Studio</a:t>
            </a:r>
            <a:endParaRPr sz="162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620"/>
              <a:t>Link: </a:t>
            </a:r>
            <a:r>
              <a:rPr lang="en" sz="1620" u="sng">
                <a:solidFill>
                  <a:schemeClr val="hlink"/>
                </a:solidFill>
                <a:hlinkClick r:id="rId5"/>
              </a:rPr>
              <a:t>https://www.youtube.com/watch?v=wnpT6rMjhBo</a:t>
            </a:r>
            <a:r>
              <a:rPr lang="en" sz="1620"/>
              <a:t>  </a:t>
            </a:r>
            <a:endParaRPr sz="162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620"/>
              <a:t>Use: Used for more information on drawing beaches in Photoshop</a:t>
            </a:r>
            <a:endParaRPr sz="162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AI Disclosure</a:t>
            </a:r>
            <a:endParaRPr/>
          </a:p>
        </p:txBody>
      </p:sp>
      <p:sp>
        <p:nvSpPr>
          <p:cNvPr id="81" name="Google Shape;81;p17"/>
          <p:cNvSpPr txBox="1"/>
          <p:nvPr>
            <p:ph idx="1" type="body"/>
          </p:nvPr>
        </p:nvSpPr>
        <p:spPr>
          <a:xfrm>
            <a:off x="311700" y="1152475"/>
            <a:ext cx="8520600" cy="11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r>
              <a:rPr lang="en"/>
              <a:t>Were any AI tools or workflows used in the creation of this work? If so, describe the tool, how it was used, and if applicable, provide a screenshot of what was generated using the tool. </a:t>
            </a:r>
            <a:endParaRPr/>
          </a:p>
        </p:txBody>
      </p:sp>
      <p:sp>
        <p:nvSpPr>
          <p:cNvPr id="82" name="Google Shape;82;p17"/>
          <p:cNvSpPr txBox="1"/>
          <p:nvPr>
            <p:ph idx="1" type="body"/>
          </p:nvPr>
        </p:nvSpPr>
        <p:spPr>
          <a:xfrm>
            <a:off x="403975" y="2328800"/>
            <a:ext cx="8520600" cy="259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r>
              <a:rPr lang="en"/>
              <a:t>No AI tools were used in making this.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Use of resources</a:t>
            </a:r>
            <a:endParaRPr/>
          </a:p>
        </p:txBody>
      </p:sp>
      <p:sp>
        <p:nvSpPr>
          <p:cNvPr id="88" name="Google Shape;88;p18"/>
          <p:cNvSpPr txBox="1"/>
          <p:nvPr>
            <p:ph idx="1" type="body"/>
          </p:nvPr>
        </p:nvSpPr>
        <p:spPr>
          <a:xfrm>
            <a:off x="311700" y="1152475"/>
            <a:ext cx="8520600" cy="11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r>
              <a:rPr lang="en"/>
              <a:t>Were any parts of the final image traced from a photo, or using a photo as a texture? If so make sure to include citation slides for these as well. </a:t>
            </a:r>
            <a:endParaRPr/>
          </a:p>
        </p:txBody>
      </p:sp>
      <p:sp>
        <p:nvSpPr>
          <p:cNvPr id="89" name="Google Shape;89;p18"/>
          <p:cNvSpPr txBox="1"/>
          <p:nvPr>
            <p:ph idx="1" type="body"/>
          </p:nvPr>
        </p:nvSpPr>
        <p:spPr>
          <a:xfrm>
            <a:off x="403975" y="2328800"/>
            <a:ext cx="8520600" cy="259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r>
              <a:rPr lang="en"/>
              <a:t>Photoshop Brush Pack -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https://www.deviantart.com/rav89/art/brushes-for-photoshop-750331648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Creative Process</a:t>
            </a:r>
            <a:endParaRPr/>
          </a:p>
        </p:txBody>
      </p:sp>
      <p:sp>
        <p:nvSpPr>
          <p:cNvPr id="95" name="Google Shape;95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r>
              <a:rPr lang="en" sz="1600">
                <a:solidFill>
                  <a:srgbClr val="980000"/>
                </a:solidFill>
              </a:rPr>
              <a:t>I’m fairly new to Photoshop and </a:t>
            </a:r>
            <a:r>
              <a:rPr lang="en" sz="1600">
                <a:solidFill>
                  <a:srgbClr val="980000"/>
                </a:solidFill>
              </a:rPr>
              <a:t>extremely new to painting</a:t>
            </a:r>
            <a:r>
              <a:rPr lang="en" sz="1600">
                <a:solidFill>
                  <a:srgbClr val="980000"/>
                </a:solidFill>
              </a:rPr>
              <a:t> so for this piece I tried to use more </a:t>
            </a:r>
            <a:r>
              <a:rPr lang="en" sz="1600">
                <a:solidFill>
                  <a:srgbClr val="980000"/>
                </a:solidFill>
              </a:rPr>
              <a:t>techniques</a:t>
            </a:r>
            <a:r>
              <a:rPr lang="en" sz="1600">
                <a:solidFill>
                  <a:srgbClr val="980000"/>
                </a:solidFill>
              </a:rPr>
              <a:t> and tools that I have never used. First where I typically use just two or three layers I ended up with 7. I found that this really helped me stay more organized and it helped a lot when I needed to go back and add something to a layer but have it go under or over something else. I also did a bit more </a:t>
            </a:r>
            <a:r>
              <a:rPr lang="en" sz="1600">
                <a:solidFill>
                  <a:srgbClr val="980000"/>
                </a:solidFill>
              </a:rPr>
              <a:t>research</a:t>
            </a:r>
            <a:r>
              <a:rPr lang="en" sz="1600">
                <a:solidFill>
                  <a:srgbClr val="980000"/>
                </a:solidFill>
              </a:rPr>
              <a:t> and found some new brushes which helped with some small parts like foliage and the texture of the mountains. I started with blocking out the sand, sky, and water. After that I added the mountains on a new layer on top and then tried to add shading and texturing using </a:t>
            </a:r>
            <a:r>
              <a:rPr lang="en" sz="1600">
                <a:solidFill>
                  <a:srgbClr val="980000"/>
                </a:solidFill>
              </a:rPr>
              <a:t>different</a:t>
            </a:r>
            <a:r>
              <a:rPr lang="en" sz="1600">
                <a:solidFill>
                  <a:srgbClr val="980000"/>
                </a:solidFill>
              </a:rPr>
              <a:t> shades. After that I created a “haze” layer to try to add some depth to the background mountains and added them in. </a:t>
            </a:r>
            <a:endParaRPr sz="1600">
              <a:solidFill>
                <a:srgbClr val="98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