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youtu.be/daWxl0UV8YE?si=3TwCjiNcWfUKAMqt" TargetMode="External"/><Relationship Id="rId4" Type="http://schemas.openxmlformats.org/officeDocument/2006/relationships/hyperlink" Target="https://youtu.be/DfTA7sktFJU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Citations Document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>
                <a:solidFill>
                  <a:srgbClr val="FF0000"/>
                </a:solidFill>
              </a:rPr>
              <a:t>Maddy Wilcox</a:t>
            </a:r>
            <a:endParaRPr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>
                <a:solidFill>
                  <a:srgbClr val="FF0000"/>
                </a:solidFill>
              </a:rPr>
              <a:t>Independent Work 3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Instructions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a copy of this document in your own google drive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Fill in your name and the name of the class project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Fill in each slide as instructed. Replace any red text with your own text.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you are ready to submit an assignment, download this completed document as a .pdf and upload it along with your art submission in Brightspace.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Final Artwork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8590" y="1218800"/>
            <a:ext cx="4926828" cy="328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AI Disclosure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11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n"/>
              <a:t>Were any AI tools or workflows used in the creation of this work? If so, describe the tool, how it was used, and if applicable, provide a screenshot of what was generated using the tool. 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403975" y="2328800"/>
            <a:ext cx="8520600" cy="25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n"/>
              <a:t>No AI tools were used in making this.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Use of resources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40950" y="129000"/>
            <a:ext cx="8520600" cy="11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44300" y="828675"/>
            <a:ext cx="8520600" cy="3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Title: Snowy landscape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URL: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https://youtu.be/daWxl0UV8YE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Artist: MarcoValeKaz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Use: Used to gain insights into how to draw pixel art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Title: Pixel Brushes in Photoshop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URL: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https://youtu.be/DfTA7sktFJU</a:t>
            </a:r>
            <a:r>
              <a:rPr lang="en"/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Artist: MarcoValeKaz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/>
              <a:t>Use: Used for information on how to set up brushes for pixel art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Creative Process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n" sz="1600">
                <a:solidFill>
                  <a:srgbClr val="980000"/>
                </a:solidFill>
              </a:rPr>
              <a:t>For this piece I wanted to try something that I had never done </a:t>
            </a:r>
            <a:r>
              <a:rPr lang="en" sz="1600">
                <a:solidFill>
                  <a:srgbClr val="980000"/>
                </a:solidFill>
              </a:rPr>
              <a:t>before which is pixel art. I started with a background and a very rough sketch that I refined to get the shapes of the object down. From there I added rough colors and then went back and added more shades. Finally I added some smaller details and blended colors where I though there were too big of jumps.</a:t>
            </a:r>
            <a:endParaRPr sz="1600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